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59" r:id="rId10"/>
    <p:sldId id="265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4E7434-3181-44AD-9EAC-DC06C96369ED}" type="datetimeFigureOut">
              <a:rPr lang="ro-RO" smtClean="0"/>
              <a:t>26.03.2021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31CF38-C4EB-4A1F-9085-FE074F21020D}" type="slidenum">
              <a:rPr lang="ro-RO" smtClean="0"/>
              <a:t>‹#›</a:t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043608" y="2276872"/>
            <a:ext cx="7498080" cy="11430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i="1" dirty="0" smtClean="0">
                <a:latin typeface="Baskerville Old Face" panose="02020602080505020303" pitchFamily="18" charset="0"/>
              </a:rPr>
              <a:t>V</a:t>
            </a:r>
            <a:r>
              <a:rPr lang="ro-RO" b="1" i="1" dirty="0" smtClean="0">
                <a:latin typeface="Baskerville Old Face" panose="02020602080505020303" pitchFamily="18" charset="0"/>
              </a:rPr>
              <a:t>ă aşteptăm la înscrierile pentru clasa pregătitoare!</a:t>
            </a:r>
            <a:endParaRPr lang="ro-RO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5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306"/>
            <a:ext cx="4896544" cy="6528725"/>
          </a:xfrm>
        </p:spPr>
      </p:pic>
    </p:spTree>
    <p:extLst>
      <p:ext uri="{BB962C8B-B14F-4D97-AF65-F5344CB8AC3E}">
        <p14:creationId xmlns:p14="http://schemas.microsoft.com/office/powerpoint/2010/main" val="376543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">
        <p:circle/>
      </p:transition>
    </mc:Choice>
    <mc:Fallback>
      <p:transition advClick="0"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772003" cy="5832648"/>
          </a:xfrm>
        </p:spPr>
      </p:pic>
    </p:spTree>
    <p:extLst>
      <p:ext uri="{BB962C8B-B14F-4D97-AF65-F5344CB8AC3E}">
        <p14:creationId xmlns:p14="http://schemas.microsoft.com/office/powerpoint/2010/main" val="133978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624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76786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0"/>
            <a:ext cx="4686300" cy="6248400"/>
          </a:xfrm>
        </p:spPr>
      </p:pic>
    </p:spTree>
    <p:extLst>
      <p:ext uri="{BB962C8B-B14F-4D97-AF65-F5344CB8AC3E}">
        <p14:creationId xmlns:p14="http://schemas.microsoft.com/office/powerpoint/2010/main" val="97711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">
        <p:circle/>
      </p:transition>
    </mc:Choice>
    <mc:Fallback>
      <p:transition advTm="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9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2021-03-26T10:47:15Z</dcterms:created>
  <dcterms:modified xsi:type="dcterms:W3CDTF">2021-03-26T12:45:15Z</dcterms:modified>
</cp:coreProperties>
</file>